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496B-E96F-4611-B651-D513921FC4A4}" type="datetimeFigureOut">
              <a:rPr lang="en-IN" smtClean="0"/>
              <a:t>22-11-2022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FAA4-6963-4816-92F6-A29A455D39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C6249-DA2C-7F15-75A4-9C7B6B73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02B33-F641-DB2B-0D59-D7E03EA95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95512-432C-75FA-BC99-A17C7F85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CD88-1078-4400-B1DF-4752639AC6D5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4E12F-E87B-C8A5-6D6A-42F0FBF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26AD6-493A-9021-9889-62C7B311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FE04B-1BE3-DF5F-FD4C-56E46E6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83106-17D3-5990-CFC5-63C72CC9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C58B7-155E-B564-C20D-4A0D1DA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BCDC-DF60-4F1F-B749-0E57E7CB8584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85F27-84E7-04CE-0404-0F80919E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C2F13-284B-1948-E2A8-F527A10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2B409-9723-82B8-3BA0-2E77D81AE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0A4C0-9CF4-251D-E947-E22274C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7B82-F806-82B1-3B96-BBF33C3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AAE1-5C52-4015-9819-830ED996CE22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4EC35-2BD9-5051-AE6D-BDC8BA2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C23C0-699E-8841-52AE-D49B1AB0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5926-ACBE-0A62-43A1-49DF889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D2FE-8FB3-D52C-7E5A-6A9AC762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A02FC-CA96-B742-9651-EB5976E2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FF22-9355-42E3-A1BE-5C7AB961F096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91791-894F-0056-BF11-3868E830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27ED0-50A7-A12C-E7DA-69E7688F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15984-618C-7ED5-A1F3-084E3C9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6D46-200E-95E7-DE2B-95F4AAD8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E38CC-4876-24C5-E893-C066C702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86D2-D8AB-4E2F-B54B-9181102BD863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CD56-6E23-E4D7-C227-170D228C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6E601-8BD2-5E69-28C9-47222AB9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2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CFAC-DA70-FC30-A16C-B479302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5FCB-6D9C-7D1E-DC4F-FA73B52D1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A966C-D272-275B-0E50-0841EF61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40DD1-C85C-D663-057E-C3031742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A06-1AC6-4DA5-AD0C-439A587D2F63}" type="datetime1">
              <a:rPr lang="en-IN" smtClean="0"/>
              <a:t>22-11-2022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EA7F4-BED7-BFF8-5D22-D74DC012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94919-8547-9E32-B422-8AFA1006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1CD2F-C1D7-E08E-3B73-E38A7908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02A08-3C8A-9F0E-18F0-4055BADF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22E2B-51C0-7A5F-7710-E87E56CC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CCBFA-8514-11E7-B856-B8DF0AE51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F2B99-BDCE-36CE-7B99-EC202C186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478CF8-B6B1-A738-5D62-6456AB49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FA06-A7CB-4E53-995F-79DF7A9A8A4E}" type="datetime1">
              <a:rPr lang="en-IN" smtClean="0"/>
              <a:t>22-11-2022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6FA3E8-6B14-9827-2CCD-09041BFA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A934F-615D-E536-4FE6-13B47C57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38BF-83A7-E9DE-50D4-F2BE84A4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739A0B-63DF-8099-1245-4399FDB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CAFF-9ED1-403E-843E-0C4245ABE9FE}" type="datetime1">
              <a:rPr lang="en-IN" smtClean="0"/>
              <a:t>22-11-2022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70423A-4687-700D-0D2F-6541C118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C6D9E-8156-1516-AB23-629D8CE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245DA-302B-1065-8D21-C7D0A37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CDCA-ABC1-4127-965C-F8322F72D3BD}" type="datetime1">
              <a:rPr lang="en-IN" smtClean="0"/>
              <a:t>22-11-2022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0648E-A298-2EF0-C8ED-64052470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C835C-A777-9A37-1976-33427EA6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F850-A43F-6719-7DDE-D7CE26F6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A6D8-5EAE-CD1C-3112-03C6F3C4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B20C8-7491-CD88-AA42-ECE5F664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C1BBA-BF81-AC9B-A550-F9A42F0D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713A-0AC6-47B1-8A23-28A199166EB5}" type="datetime1">
              <a:rPr lang="en-IN" smtClean="0"/>
              <a:t>22-11-2022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8D53C-716E-8EBE-AEC3-0870B7B7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60C11-50FA-A106-DD1B-46E2176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7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857F-6D67-65F2-496F-11AA47A6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91ABFC-CA54-DCE0-66AB-AB8E4172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B8D1C-A2AC-CBAD-BB8C-F888575F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64274-127C-C245-66D6-6FD02F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C877-28F4-4D86-9813-A9AC614E53E7}" type="datetime1">
              <a:rPr lang="en-IN" smtClean="0"/>
              <a:t>22-11-2022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EDC65-244A-5E28-6B82-126B69A1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E5540-5BBE-69CE-6800-A7D11BD1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4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D6E67C-C4F8-AC5E-7794-3A981E1A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5796-4D34-1931-0887-6179E1E0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C839D-3AF6-0263-8D8A-BFAFBBEE5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48C5-B840-4772-93ED-36DFE4C26EE1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CAA06-9E48-0E14-78AB-A464D0193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F4694-34E5-02CB-1E8F-5C2F9E2E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EDFF3D-735F-E98B-2AC1-86A825CE0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4" y="5933651"/>
            <a:ext cx="2527715" cy="7178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38EC29D-DA22-87D4-7979-977537430DEB}"/>
              </a:ext>
            </a:extLst>
          </p:cNvPr>
          <p:cNvSpPr txBox="1">
            <a:spLocks/>
          </p:cNvSpPr>
          <p:nvPr/>
        </p:nvSpPr>
        <p:spPr>
          <a:xfrm>
            <a:off x="914400" y="2847911"/>
            <a:ext cx="10204704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Candara" panose="020E0502030303020204" pitchFamily="34" charset="0"/>
              </a:rPr>
              <a:t>Presentation 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61A74D8-088C-49A4-DC3F-FFC406C31D70}"/>
              </a:ext>
            </a:extLst>
          </p:cNvPr>
          <p:cNvSpPr txBox="1">
            <a:spLocks/>
          </p:cNvSpPr>
          <p:nvPr/>
        </p:nvSpPr>
        <p:spPr>
          <a:xfrm>
            <a:off x="956778" y="4105951"/>
            <a:ext cx="10204704" cy="101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Speaker Name, Title, Credits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340708-A15B-80B1-13EA-4CC58A1434D3}"/>
              </a:ext>
            </a:extLst>
          </p:cNvPr>
          <p:cNvSpPr txBox="1">
            <a:spLocks/>
          </p:cNvSpPr>
          <p:nvPr/>
        </p:nvSpPr>
        <p:spPr>
          <a:xfrm>
            <a:off x="921775" y="-19667"/>
            <a:ext cx="9778180" cy="9822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b="1" i="0" cap="all" dirty="0"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AGING &amp; GERONTOLOGY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8745988-5869-33F4-A289-1A5DD781F846}"/>
              </a:ext>
            </a:extLst>
          </p:cNvPr>
          <p:cNvSpPr txBox="1">
            <a:spLocks/>
          </p:cNvSpPr>
          <p:nvPr/>
        </p:nvSpPr>
        <p:spPr>
          <a:xfrm>
            <a:off x="942029" y="946382"/>
            <a:ext cx="6424792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June 12-13, 2023 | Budapest, Hungary</a:t>
            </a:r>
          </a:p>
          <a:p>
            <a:pPr algn="l"/>
            <a:endParaRPr lang="en-GB" sz="2800" b="1" i="0" spc="-15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A3449D-364E-649C-0F3A-91E514E26DDC}"/>
              </a:ext>
            </a:extLst>
          </p:cNvPr>
          <p:cNvSpPr txBox="1">
            <a:spLocks/>
          </p:cNvSpPr>
          <p:nvPr/>
        </p:nvSpPr>
        <p:spPr>
          <a:xfrm>
            <a:off x="914400" y="994576"/>
            <a:ext cx="2287868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9EA6FC4-F1A1-8B41-1E5F-D1AA21C24D91}"/>
              </a:ext>
            </a:extLst>
          </p:cNvPr>
          <p:cNvSpPr txBox="1">
            <a:spLocks/>
          </p:cNvSpPr>
          <p:nvPr/>
        </p:nvSpPr>
        <p:spPr>
          <a:xfrm>
            <a:off x="9018512" y="6104846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Aging &amp; Gerontology 2023</a:t>
            </a:r>
            <a:endParaRPr lang="en-US" sz="1800" spc="-150" dirty="0">
              <a:solidFill>
                <a:schemeClr val="bg1"/>
              </a:solidFill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DF792C6-CCE0-7F3D-9441-D50CCF6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004" y="5788742"/>
            <a:ext cx="11965992" cy="932733"/>
          </a:xfrm>
        </p:spPr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id="{84CAF4EB-E772-3683-C5B5-7EC7C2723CEB}"/>
              </a:ext>
            </a:extLst>
          </p:cNvPr>
          <p:cNvSpPr txBox="1">
            <a:spLocks/>
          </p:cNvSpPr>
          <p:nvPr/>
        </p:nvSpPr>
        <p:spPr>
          <a:xfrm>
            <a:off x="113004" y="581230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7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D363-54B7-8F0A-B8CE-920B909B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Footer Placeholder 12">
            <a:extLst>
              <a:ext uri="{FF2B5EF4-FFF2-40B4-BE49-F238E27FC236}">
                <a16:creationId xmlns:a16="http://schemas.microsoft.com/office/drawing/2014/main" id="{0381A64A-15D8-321D-51F1-D7955DDF8919}"/>
              </a:ext>
            </a:extLst>
          </p:cNvPr>
          <p:cNvSpPr txBox="1">
            <a:spLocks/>
          </p:cNvSpPr>
          <p:nvPr/>
        </p:nvSpPr>
        <p:spPr>
          <a:xfrm>
            <a:off x="113004" y="578874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955ACB-3F31-DCA7-FB7F-A78AC58F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30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E5564B-2298-7C15-9AD7-6D894ED2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6B9C015-C225-8A0C-693C-2A691E5375CB}"/>
              </a:ext>
            </a:extLst>
          </p:cNvPr>
          <p:cNvSpPr txBox="1">
            <a:spLocks/>
          </p:cNvSpPr>
          <p:nvPr/>
        </p:nvSpPr>
        <p:spPr>
          <a:xfrm>
            <a:off x="9052193" y="642494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Aging &amp; Gerontology 2023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4C89-01B2-C240-5E5E-D6F18DF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0536DA-0AAF-8FA8-9220-4F24BAD0E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900998"/>
            <a:ext cx="10515600" cy="820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303E40-0F1C-D627-3B79-09AB09D6E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372FDE0-26B5-C5EA-C358-F9C7CCC4CCE7}"/>
              </a:ext>
            </a:extLst>
          </p:cNvPr>
          <p:cNvSpPr txBox="1">
            <a:spLocks/>
          </p:cNvSpPr>
          <p:nvPr/>
        </p:nvSpPr>
        <p:spPr>
          <a:xfrm>
            <a:off x="9052193" y="623243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Aging &amp; Gerontology 2023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B6CE-5939-7B5F-3269-20B0BA20D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</a:t>
            </a:r>
          </a:p>
          <a:p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35B609-460A-6579-68A6-DC3D6C16473B}"/>
              </a:ext>
            </a:extLst>
          </p:cNvPr>
          <p:cNvSpPr txBox="1">
            <a:spLocks/>
          </p:cNvSpPr>
          <p:nvPr/>
        </p:nvSpPr>
        <p:spPr>
          <a:xfrm>
            <a:off x="914400" y="681037"/>
            <a:ext cx="102001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CEE00B-FFC2-68E0-B9F5-67F84D79F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4972118-C42D-798F-C8CB-D42E7C0E09C2}"/>
              </a:ext>
            </a:extLst>
          </p:cNvPr>
          <p:cNvSpPr txBox="1">
            <a:spLocks/>
          </p:cNvSpPr>
          <p:nvPr/>
        </p:nvSpPr>
        <p:spPr>
          <a:xfrm>
            <a:off x="9052193" y="623243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Aging &amp; Gerontology 2023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9913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DF46-A54D-9E9A-0105-580E162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BB8D29-405B-B1D1-3CA6-2E927402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5ACB968-3A47-3347-F5EC-0C95E75E2029}"/>
              </a:ext>
            </a:extLst>
          </p:cNvPr>
          <p:cNvSpPr txBox="1">
            <a:spLocks/>
          </p:cNvSpPr>
          <p:nvPr/>
        </p:nvSpPr>
        <p:spPr>
          <a:xfrm>
            <a:off x="9052193" y="623243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Aging &amp; Gerontology 2023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81FE-0016-534E-745A-807F521F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2FEC-A2D7-95C9-CBC6-8CE00182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F527C-8B09-29FD-1B4B-6F41486A8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7A0BBD2-38F9-5E04-FD05-244ED0C51935}"/>
              </a:ext>
            </a:extLst>
          </p:cNvPr>
          <p:cNvSpPr txBox="1">
            <a:spLocks/>
          </p:cNvSpPr>
          <p:nvPr/>
        </p:nvSpPr>
        <p:spPr>
          <a:xfrm>
            <a:off x="9006636" y="623243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Aging &amp; Gerontology 2023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776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125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Eras Demi ITC</vt:lpstr>
      <vt:lpstr>Open Sans</vt:lpstr>
      <vt:lpstr>Roboto</vt:lpstr>
      <vt:lpstr>Office Theme</vt:lpstr>
      <vt:lpstr>PowerPoint Presentation</vt:lpstr>
      <vt:lpstr>Section Divider Title</vt:lpstr>
      <vt:lpstr>PowerPoint Presentation</vt:lpstr>
      <vt:lpstr>PowerPoint Presentation</vt:lpstr>
      <vt:lpstr>Section Divider Title</vt:lpstr>
      <vt:lpstr>Lorem Ipsum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SCIINOV GROUP</dc:creator>
  <cp:lastModifiedBy>SCIINOV GROUP</cp:lastModifiedBy>
  <cp:revision>3</cp:revision>
  <dcterms:created xsi:type="dcterms:W3CDTF">2022-11-22T13:48:42Z</dcterms:created>
  <dcterms:modified xsi:type="dcterms:W3CDTF">2022-11-22T14:32:37Z</dcterms:modified>
</cp:coreProperties>
</file>